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7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400"/>
    <a:srgbClr val="FF9900"/>
    <a:srgbClr val="9900CC"/>
    <a:srgbClr val="D99B01"/>
    <a:srgbClr val="FF66CC"/>
    <a:srgbClr val="FF67AC"/>
    <a:srgbClr val="CC0099"/>
    <a:srgbClr val="FFDC47"/>
    <a:srgbClr val="5EEC3C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88807" autoAdjust="0"/>
  </p:normalViewPr>
  <p:slideViewPr>
    <p:cSldViewPr>
      <p:cViewPr varScale="1">
        <p:scale>
          <a:sx n="124" d="100"/>
          <a:sy n="124" d="100"/>
        </p:scale>
        <p:origin x="1216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6FA8A-29A3-4A62-913B-217076805110}" type="datetimeFigureOut">
              <a:rPr lang="en-US" smtClean="0"/>
              <a:t>6/23/26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84BF2-4A05-4529-A6F1-5ED784560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03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65195" y="2542554"/>
            <a:ext cx="7347127" cy="1383822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1C540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7080" y="1044700"/>
            <a:ext cx="7787955" cy="1221640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FF99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763524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1C54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1"/>
            <a:ext cx="8246070" cy="3359504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433880"/>
            <a:ext cx="626090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198559"/>
            <a:ext cx="6260905" cy="3511061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281175"/>
            <a:ext cx="8246071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1C54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555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087040"/>
            <a:ext cx="4040188" cy="2137871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555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87040"/>
            <a:ext cx="4041775" cy="2137871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6/23/26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3555" y="1197406"/>
            <a:ext cx="5802790" cy="3921858"/>
          </a:xfrm>
        </p:spPr>
        <p:txBody>
          <a:bodyPr>
            <a:normAutofit/>
          </a:bodyPr>
          <a:lstStyle/>
          <a:p>
            <a:r>
              <a:rPr lang="lt-LT" sz="2600" dirty="0"/>
              <a:t>Pratimai </a:t>
            </a:r>
            <a:r>
              <a:rPr lang="lt-LT" sz="2600" dirty="0" err="1"/>
              <a:t>priešmokyklinukams</a:t>
            </a:r>
            <a:r>
              <a:rPr lang="lt-LT" sz="2600" dirty="0"/>
              <a:t> malonia forma – žaidimais, padeda automatizuoti vizualinių, garsinių, motorinių stimulų apdorojimą. </a:t>
            </a:r>
          </a:p>
          <a:p>
            <a:r>
              <a:rPr lang="lt-LT" sz="2600" dirty="0"/>
              <a:t>       Stebimas pokytis smegenyse - jei greičiau vaikas išmoksta skaityti, rašyti, ilgainiui pastebimi pokyčiai ir elgesyje.</a:t>
            </a:r>
          </a:p>
          <a:p>
            <a:endParaRPr lang="lt-LT" dirty="0"/>
          </a:p>
        </p:txBody>
      </p:sp>
      <p:pic>
        <p:nvPicPr>
          <p:cNvPr id="5" name="video-165001503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94637" y="1197406"/>
            <a:ext cx="2283713" cy="3857626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96260" y="281175"/>
            <a:ext cx="7329841" cy="763524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/>
              <a:t>,,BRAIN BOY‘‘ įranga skirta lavinti garsinės informacijos apdorojimo gebėjimams</a:t>
            </a:r>
          </a:p>
        </p:txBody>
      </p:sp>
    </p:spTree>
    <p:extLst>
      <p:ext uri="{BB962C8B-B14F-4D97-AF65-F5344CB8AC3E}">
        <p14:creationId xmlns:p14="http://schemas.microsoft.com/office/powerpoint/2010/main" val="281857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4583</TotalTime>
  <Words>47</Words>
  <Application>Microsoft Macintosh PowerPoint</Application>
  <PresentationFormat>On-screen Show (16:9)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,,BRAIN BOY‘‘ įranga skirta lavinti garsinės informacijos apdorojimo gebėjimams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Aiste Aleknaviciute</cp:lastModifiedBy>
  <cp:revision>243</cp:revision>
  <dcterms:created xsi:type="dcterms:W3CDTF">2013-08-21T19:17:07Z</dcterms:created>
  <dcterms:modified xsi:type="dcterms:W3CDTF">2026-06-23T04:56:48Z</dcterms:modified>
</cp:coreProperties>
</file>